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4" r:id="rId8"/>
    <p:sldId id="265" r:id="rId9"/>
    <p:sldId id="263" r:id="rId10"/>
    <p:sldId id="266" r:id="rId11"/>
    <p:sldId id="258" r:id="rId12"/>
    <p:sldId id="267" r:id="rId13"/>
    <p:sldId id="270" r:id="rId14"/>
    <p:sldId id="268" r:id="rId15"/>
    <p:sldId id="269" r:id="rId16"/>
    <p:sldId id="271" r:id="rId17"/>
    <p:sldId id="272" r:id="rId18"/>
    <p:sldId id="273" r:id="rId19"/>
    <p:sldId id="274" r:id="rId20"/>
    <p:sldId id="280" r:id="rId21"/>
    <p:sldId id="281" r:id="rId22"/>
    <p:sldId id="283" r:id="rId23"/>
    <p:sldId id="284" r:id="rId24"/>
    <p:sldId id="285" r:id="rId25"/>
    <p:sldId id="286" r:id="rId26"/>
    <p:sldId id="287" r:id="rId27"/>
    <p:sldId id="276" r:id="rId28"/>
    <p:sldId id="277" r:id="rId29"/>
    <p:sldId id="292" r:id="rId30"/>
    <p:sldId id="275" r:id="rId31"/>
    <p:sldId id="293" r:id="rId32"/>
    <p:sldId id="278" r:id="rId33"/>
    <p:sldId id="289" r:id="rId34"/>
    <p:sldId id="294" r:id="rId35"/>
    <p:sldId id="297" r:id="rId36"/>
    <p:sldId id="299" r:id="rId37"/>
    <p:sldId id="298" r:id="rId38"/>
    <p:sldId id="295" r:id="rId39"/>
    <p:sldId id="300" r:id="rId40"/>
    <p:sldId id="301" r:id="rId41"/>
    <p:sldId id="303" r:id="rId42"/>
    <p:sldId id="302" r:id="rId43"/>
    <p:sldId id="304" r:id="rId44"/>
    <p:sldId id="305" r:id="rId45"/>
    <p:sldId id="307" r:id="rId46"/>
    <p:sldId id="308" r:id="rId47"/>
    <p:sldId id="309" r:id="rId48"/>
    <p:sldId id="311" r:id="rId49"/>
    <p:sldId id="310" r:id="rId50"/>
  </p:sldIdLst>
  <p:sldSz cx="12192000" cy="6858000"/>
  <p:notesSz cx="6858000" cy="9144000"/>
  <p:defaultTextStyle>
    <a:defPPr>
      <a:defRPr lang="ar-EG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8989"/>
    <a:srgbClr val="FF0000"/>
    <a:srgbClr val="458E06"/>
    <a:srgbClr val="40B8ED"/>
    <a:srgbClr val="8FC1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000" autoAdjust="0"/>
    <p:restoredTop sz="94660"/>
  </p:normalViewPr>
  <p:slideViewPr>
    <p:cSldViewPr snapToGrid="0">
      <p:cViewPr varScale="1">
        <p:scale>
          <a:sx n="81" d="100"/>
          <a:sy n="81" d="100"/>
        </p:scale>
        <p:origin x="180" y="6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C4115-D72E-461B-905D-CCD9F6F60805}" type="datetimeFigureOut">
              <a:rPr lang="ar-EG" smtClean="0"/>
              <a:t>29/08/1436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48143-82CA-48F7-99E0-AA57B1819ED5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320380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C4115-D72E-461B-905D-CCD9F6F60805}" type="datetimeFigureOut">
              <a:rPr lang="ar-EG" smtClean="0"/>
              <a:t>29/08/1436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48143-82CA-48F7-99E0-AA57B1819ED5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416600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C4115-D72E-461B-905D-CCD9F6F60805}" type="datetimeFigureOut">
              <a:rPr lang="ar-EG" smtClean="0"/>
              <a:t>29/08/1436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48143-82CA-48F7-99E0-AA57B1819ED5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19078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C4115-D72E-461B-905D-CCD9F6F60805}" type="datetimeFigureOut">
              <a:rPr lang="ar-EG" smtClean="0"/>
              <a:t>29/08/1436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48143-82CA-48F7-99E0-AA57B1819ED5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4171368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C4115-D72E-461B-905D-CCD9F6F60805}" type="datetimeFigureOut">
              <a:rPr lang="ar-EG" smtClean="0"/>
              <a:t>29/08/1436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48143-82CA-48F7-99E0-AA57B1819ED5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625688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C4115-D72E-461B-905D-CCD9F6F60805}" type="datetimeFigureOut">
              <a:rPr lang="ar-EG" smtClean="0"/>
              <a:t>29/08/1436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48143-82CA-48F7-99E0-AA57B1819ED5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4944604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C4115-D72E-461B-905D-CCD9F6F60805}" type="datetimeFigureOut">
              <a:rPr lang="ar-EG" smtClean="0"/>
              <a:t>29/08/1436</a:t>
            </a:fld>
            <a:endParaRPr lang="ar-E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48143-82CA-48F7-99E0-AA57B1819ED5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3380760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C4115-D72E-461B-905D-CCD9F6F60805}" type="datetimeFigureOut">
              <a:rPr lang="ar-EG" smtClean="0"/>
              <a:t>29/08/1436</a:t>
            </a:fld>
            <a:endParaRPr lang="ar-E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48143-82CA-48F7-99E0-AA57B1819ED5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487120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C4115-D72E-461B-905D-CCD9F6F60805}" type="datetimeFigureOut">
              <a:rPr lang="ar-EG" smtClean="0"/>
              <a:t>29/08/1436</a:t>
            </a:fld>
            <a:endParaRPr lang="ar-E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48143-82CA-48F7-99E0-AA57B1819ED5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536319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C4115-D72E-461B-905D-CCD9F6F60805}" type="datetimeFigureOut">
              <a:rPr lang="ar-EG" smtClean="0"/>
              <a:t>29/08/1436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48143-82CA-48F7-99E0-AA57B1819ED5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351660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E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C4115-D72E-461B-905D-CCD9F6F60805}" type="datetimeFigureOut">
              <a:rPr lang="ar-EG" smtClean="0"/>
              <a:t>29/08/1436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48143-82CA-48F7-99E0-AA57B1819ED5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6474450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C4115-D72E-461B-905D-CCD9F6F60805}" type="datetimeFigureOut">
              <a:rPr lang="ar-EG" smtClean="0"/>
              <a:t>29/08/1436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048143-82CA-48F7-99E0-AA57B1819ED5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346302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EG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wP3XJkxnoAY" TargetMode="Externa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2.gi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6622" y="415991"/>
            <a:ext cx="8730011" cy="5993739"/>
          </a:xfr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-449687" y="635582"/>
            <a:ext cx="10515600" cy="1325563"/>
          </a:xfrm>
        </p:spPr>
        <p:txBody>
          <a:bodyPr/>
          <a:lstStyle/>
          <a:p>
            <a:r>
              <a:rPr lang="ar-EG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سلسلة :</a:t>
            </a:r>
            <a:endParaRPr lang="ar-EG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4436" y="6306420"/>
            <a:ext cx="818239" cy="551580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7587793" y="5383090"/>
            <a:ext cx="26526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54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منى زيتون</a:t>
            </a:r>
            <a:endParaRPr lang="ar-SA" sz="5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9110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3651" y="596989"/>
            <a:ext cx="7691102" cy="5493644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4436" y="6306420"/>
            <a:ext cx="818239" cy="5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68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1078" y="914400"/>
            <a:ext cx="10515600" cy="850005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ar-EG" sz="4400" b="1" dirty="0" smtClean="0"/>
              <a:t>أنواع آداب المسلم </a:t>
            </a:r>
            <a:endParaRPr lang="ar-EG" sz="4400" b="1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9163321" y="3745606"/>
            <a:ext cx="2203359" cy="132867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1">
            <a:normAutofit fontScale="92500" lnSpcReduction="10000"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ar-EG" sz="900" b="1" dirty="0" smtClean="0"/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ar-EG" sz="4400" b="1" dirty="0" smtClean="0"/>
              <a:t>الأدب مع الله</a:t>
            </a:r>
            <a:endParaRPr lang="ar-EG" sz="4400" b="1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816700" y="3745605"/>
            <a:ext cx="2393860" cy="144672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1">
            <a:normAutofit fontScale="40000" lnSpcReduction="20000"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ar-EG" sz="900" b="1" dirty="0" smtClean="0"/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ar-EG" sz="10000" b="1" dirty="0" smtClean="0"/>
              <a:t>الأدب مع الرسول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ar-EG" sz="4500" b="1" dirty="0" smtClean="0"/>
              <a:t> صلى الله عليه وسلم</a:t>
            </a:r>
            <a:endParaRPr lang="ar-EG" sz="4500" b="1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851080" y="3745605"/>
            <a:ext cx="2203359" cy="132867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1">
            <a:normAutofit fontScale="92500" lnSpcReduction="10000"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ar-EG" sz="900" b="1" dirty="0" smtClean="0"/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ar-EG" sz="4400" b="1" dirty="0" smtClean="0"/>
              <a:t>الأدب مع الخلق</a:t>
            </a:r>
            <a:endParaRPr lang="ar-EG" sz="4400" b="1" dirty="0"/>
          </a:p>
        </p:txBody>
      </p:sp>
      <p:sp>
        <p:nvSpPr>
          <p:cNvPr id="7" name="Left Brace 6"/>
          <p:cNvSpPr/>
          <p:nvPr/>
        </p:nvSpPr>
        <p:spPr>
          <a:xfrm rot="5400000">
            <a:off x="5529327" y="-1965906"/>
            <a:ext cx="1159101" cy="887730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cxnSp>
        <p:nvCxnSpPr>
          <p:cNvPr id="9" name="Straight Connector 8"/>
          <p:cNvCxnSpPr/>
          <p:nvPr/>
        </p:nvCxnSpPr>
        <p:spPr>
          <a:xfrm>
            <a:off x="6108877" y="2079940"/>
            <a:ext cx="0" cy="7856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صورة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4436" y="6306420"/>
            <a:ext cx="818239" cy="5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413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9008774" y="1105437"/>
            <a:ext cx="2203359" cy="74912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1">
            <a:norm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ar-EG" sz="4400" b="1" dirty="0" smtClean="0"/>
              <a:t>وأعظمهم..</a:t>
            </a:r>
            <a:endParaRPr lang="ar-EG" sz="44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54558"/>
            <a:ext cx="8487136" cy="424356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206839" y="5254580"/>
            <a:ext cx="1519707" cy="334851"/>
          </a:xfrm>
          <a:prstGeom prst="rect">
            <a:avLst/>
          </a:prstGeom>
          <a:solidFill>
            <a:srgbClr val="8FC16A"/>
          </a:solidFill>
          <a:ln>
            <a:solidFill>
              <a:srgbClr val="8FC1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5267460" y="1854558"/>
            <a:ext cx="1797676" cy="65682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5400" b="1" dirty="0" smtClean="0">
                <a:solidFill>
                  <a:srgbClr val="458E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الأدب</a:t>
            </a:r>
            <a:endParaRPr lang="ar-EG" sz="5400" b="1" dirty="0">
              <a:solidFill>
                <a:srgbClr val="458E0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صورة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4436" y="6306420"/>
            <a:ext cx="818239" cy="5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216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5602312" y="450761"/>
            <a:ext cx="2356833" cy="69545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1">
            <a:norm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ar-EG" sz="4400" b="1" dirty="0" smtClean="0"/>
              <a:t>من أنواع</a:t>
            </a:r>
            <a:endParaRPr lang="ar-EG" sz="44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854" y="824249"/>
            <a:ext cx="4507606" cy="225380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434107" y="2640170"/>
            <a:ext cx="807133" cy="177843"/>
          </a:xfrm>
          <a:prstGeom prst="rect">
            <a:avLst/>
          </a:prstGeom>
          <a:solidFill>
            <a:srgbClr val="8FC16A"/>
          </a:solidFill>
          <a:ln>
            <a:solidFill>
              <a:srgbClr val="8FC1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799269" y="824249"/>
            <a:ext cx="1120461" cy="36060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3200" b="1" dirty="0" smtClean="0">
                <a:solidFill>
                  <a:srgbClr val="458E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الأدب</a:t>
            </a:r>
            <a:endParaRPr lang="ar-EG" sz="3200" b="1" dirty="0">
              <a:solidFill>
                <a:srgbClr val="458E0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4547316" y="2028423"/>
            <a:ext cx="4466823" cy="18545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1">
            <a:norm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ar-EG" sz="1600" b="1" dirty="0" smtClean="0"/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ar-EG" sz="4400" b="1" dirty="0" smtClean="0"/>
              <a:t>1- توحيد الله وإفراده بالعبادة ..</a:t>
            </a:r>
            <a:endParaRPr lang="ar-EG" sz="4400" b="1" dirty="0"/>
          </a:p>
        </p:txBody>
      </p:sp>
      <p:sp>
        <p:nvSpPr>
          <p:cNvPr id="3" name="Rectangle 2"/>
          <p:cNvSpPr/>
          <p:nvPr/>
        </p:nvSpPr>
        <p:spPr>
          <a:xfrm>
            <a:off x="88465" y="4509252"/>
            <a:ext cx="1129988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4400" b="1" i="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ditional Arabic" panose="02020603050405020304" pitchFamily="18" charset="-78"/>
                <a:cs typeface="Traditional Arabic" panose="02020603050405020304" pitchFamily="18" charset="-78"/>
              </a:rPr>
              <a:t>قول الله تعالى:</a:t>
            </a:r>
            <a:r>
              <a:rPr lang="ar-EG" sz="4400" b="1" i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ditional Arabic" panose="02020603050405020304" pitchFamily="18" charset="-78"/>
                <a:cs typeface="Traditional Arabic" panose="02020603050405020304" pitchFamily="18" charset="-78"/>
              </a:rPr>
              <a:t> </a:t>
            </a:r>
            <a:r>
              <a:rPr lang="ar-EG" sz="4400" b="1" i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ditional Arabic" panose="02020603050405020304" pitchFamily="18" charset="-78"/>
                <a:cs typeface="Traditional Arabic" panose="02020603050405020304" pitchFamily="18" charset="-78"/>
              </a:rPr>
              <a:t>{وَمَا خَلَقْتُ الْجِنَّ وَالأِنْسَ إِلاَّ لِيَعْبُدُونِ} </a:t>
            </a:r>
            <a:r>
              <a:rPr lang="ar-EG" sz="4400" b="1" i="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ditional Arabic" panose="02020603050405020304" pitchFamily="18" charset="-78"/>
                <a:cs typeface="Traditional Arabic" panose="02020603050405020304" pitchFamily="18" charset="-78"/>
              </a:rPr>
              <a:t>أي :</a:t>
            </a:r>
            <a:r>
              <a:rPr lang="ar-EG" sz="4400" b="1" i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ditional Arabic" panose="02020603050405020304" pitchFamily="18" charset="-78"/>
                <a:cs typeface="Traditional Arabic" panose="02020603050405020304" pitchFamily="18" charset="-78"/>
              </a:rPr>
              <a:t> ليوحدون.. </a:t>
            </a:r>
            <a:endParaRPr lang="ar-EG" sz="44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189725" y="5520244"/>
            <a:ext cx="627768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4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ditional Arabic" panose="02020603050405020304" pitchFamily="18" charset="-78"/>
                <a:cs typeface="Traditional Arabic" panose="02020603050405020304" pitchFamily="18" charset="-78"/>
              </a:rPr>
              <a:t>وقوله:</a:t>
            </a:r>
            <a:r>
              <a:rPr lang="ar-EG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ditional Arabic" panose="02020603050405020304" pitchFamily="18" charset="-78"/>
                <a:cs typeface="Traditional Arabic" panose="02020603050405020304" pitchFamily="18" charset="-78"/>
              </a:rPr>
              <a:t> </a:t>
            </a:r>
            <a:r>
              <a:rPr lang="ar-EG" sz="4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ditional Arabic" panose="02020603050405020304" pitchFamily="18" charset="-78"/>
                <a:cs typeface="Traditional Arabic" panose="02020603050405020304" pitchFamily="18" charset="-78"/>
              </a:rPr>
              <a:t>{وَقَضَى رَبُّكَ أَلاَّ تَعْبُدُوا إِلاَّ إِيَّاهُ </a:t>
            </a:r>
            <a:r>
              <a:rPr lang="ar-EG" sz="4400" b="1" i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ditional Arabic" panose="02020603050405020304" pitchFamily="18" charset="-78"/>
                <a:cs typeface="Traditional Arabic" panose="02020603050405020304" pitchFamily="18" charset="-78"/>
              </a:rPr>
              <a:t>}</a:t>
            </a:r>
            <a:endParaRPr lang="ar-EG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aditional Arabic" panose="02020603050405020304" pitchFamily="18" charset="-78"/>
              <a:cs typeface="Traditional Arabic" panose="02020603050405020304" pitchFamily="18" charset="-78"/>
            </a:endParaRPr>
          </a:p>
        </p:txBody>
      </p:sp>
      <p:pic>
        <p:nvPicPr>
          <p:cNvPr id="10" name="صورة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4436" y="6306420"/>
            <a:ext cx="818239" cy="5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310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7076461" y="1232823"/>
            <a:ext cx="4293904" cy="1271838"/>
          </a:xfrm>
          <a:solidFill>
            <a:schemeClr val="bg1"/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1">
            <a:normAutofit/>
          </a:bodyPr>
          <a:lstStyle/>
          <a:p>
            <a:pPr marL="0" indent="0" algn="ctr">
              <a:buNone/>
            </a:pPr>
            <a:endParaRPr lang="ar-EG" sz="1100" b="1" dirty="0" smtClean="0"/>
          </a:p>
          <a:p>
            <a:pPr marL="0" indent="0" algn="ctr">
              <a:buNone/>
            </a:pPr>
            <a:r>
              <a:rPr lang="ar-EG" sz="4800" b="1" dirty="0" smtClean="0"/>
              <a:t>فلا </a:t>
            </a:r>
            <a:r>
              <a:rPr lang="ar-EG" sz="4800" b="1" dirty="0"/>
              <a:t>أعبد إلا </a:t>
            </a:r>
            <a:r>
              <a:rPr lang="ar-EG" sz="4800" b="1" dirty="0" smtClean="0"/>
              <a:t>الله</a:t>
            </a:r>
            <a:endParaRPr lang="ar-EG" sz="48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882" y="611881"/>
            <a:ext cx="3464403" cy="259495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023" y="2189408"/>
            <a:ext cx="3284113" cy="328411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753" y="4615329"/>
            <a:ext cx="5252859" cy="2073497"/>
          </a:xfrm>
          <a:prstGeom prst="rect">
            <a:avLst/>
          </a:prstGeom>
        </p:spPr>
      </p:pic>
      <p:pic>
        <p:nvPicPr>
          <p:cNvPr id="9" name="صورة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1304" y="6306420"/>
            <a:ext cx="818239" cy="5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894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24478" y="745521"/>
            <a:ext cx="4386330" cy="1325563"/>
          </a:xfrm>
          <a:solidFill>
            <a:schemeClr val="bg1"/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1">
            <a:normAutofit/>
          </a:bodyPr>
          <a:lstStyle/>
          <a:p>
            <a:pPr algn="ctr">
              <a:spcBef>
                <a:spcPts val="1000"/>
              </a:spcBef>
              <a:buFont typeface="Arial" panose="020B0604020202020204" pitchFamily="34" charset="0"/>
            </a:pPr>
            <a:r>
              <a:rPr lang="ar-EG" sz="4800" b="1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ولا أدعو إلا الله ..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823" y="416644"/>
            <a:ext cx="4037996" cy="403799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461784" y="2667462"/>
            <a:ext cx="6511718" cy="120032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ar-EG" sz="3600" b="1" i="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roid Arabic Naskh"/>
              </a:rPr>
              <a:t>قال تعالى :</a:t>
            </a:r>
          </a:p>
          <a:p>
            <a:r>
              <a:rPr lang="ar-EG" sz="3600" b="1" i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roid Arabic Naskh"/>
              </a:rPr>
              <a:t> ( وَأَنَّ الْمَسَاجِدَ لِلَّهِ فَلا تَدْعُو مَعَ اللَّهِ أَحَداً )</a:t>
            </a:r>
            <a:r>
              <a:rPr lang="ar-EG" sz="3600" b="1" i="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roid Arabic Naskh"/>
              </a:rPr>
              <a:t> </a:t>
            </a:r>
            <a:endParaRPr lang="ar-EG" sz="3600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013966" y="4728194"/>
            <a:ext cx="9906943" cy="175432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ar-EG" sz="36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roid Arabic Naskh"/>
              </a:rPr>
              <a:t>وقال تعالى:</a:t>
            </a:r>
          </a:p>
          <a:p>
            <a:r>
              <a:rPr lang="ar-EG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roid Arabic Naskh"/>
              </a:rPr>
              <a:t>( </a:t>
            </a:r>
            <a:r>
              <a:rPr lang="ar-EG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roid Arabic Naskh"/>
              </a:rPr>
              <a:t>وَقَالَ رَبُّكُمُ ادْعُونِي أَسْتَجِبْ لَكُمْ ۚ إِنَّ الَّذِينَ يَسْتَكْبِرُونَ عَنْ عِبَادَتِي </a:t>
            </a:r>
            <a:endParaRPr lang="ar-EG" sz="36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roid Arabic Naskh"/>
            </a:endParaRPr>
          </a:p>
          <a:p>
            <a:r>
              <a:rPr lang="ar-EG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roid Arabic Naskh"/>
              </a:rPr>
              <a:t>سَيَدْخُلُونَ </a:t>
            </a:r>
            <a:r>
              <a:rPr lang="ar-EG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roid Arabic Naskh"/>
              </a:rPr>
              <a:t>جَهَنَّمَ دَاخِرِينَ )</a:t>
            </a:r>
          </a:p>
        </p:txBody>
      </p:sp>
      <p:pic>
        <p:nvPicPr>
          <p:cNvPr id="7" name="صورة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703" y="6306420"/>
            <a:ext cx="818239" cy="5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779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524478" y="745521"/>
            <a:ext cx="4386330" cy="1325563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  <a:miter lim="800000"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1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ar-EG" sz="4800" b="1" dirty="0" smtClean="0"/>
              <a:t>ولا أذبح إلا لله..</a:t>
            </a:r>
            <a:endParaRPr lang="ar-EG" sz="48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429" y="745521"/>
            <a:ext cx="4437577" cy="374647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9864" y="2884868"/>
            <a:ext cx="5022761" cy="3767071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3179" y="6306420"/>
            <a:ext cx="818239" cy="5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286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936602" y="513702"/>
            <a:ext cx="4386330" cy="1325563"/>
          </a:xfrm>
          <a:solidFill>
            <a:schemeClr val="bg1"/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1">
            <a:normAutofit fontScale="90000"/>
          </a:bodyPr>
          <a:lstStyle/>
          <a:p>
            <a:pPr algn="ctr">
              <a:spcBef>
                <a:spcPts val="1000"/>
              </a:spcBef>
              <a:buFont typeface="Arial" panose="020B0604020202020204" pitchFamily="34" charset="0"/>
            </a:pPr>
            <a:r>
              <a:rPr lang="ar-EG" sz="4800" b="1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ولا </a:t>
            </a:r>
            <a:r>
              <a:rPr lang="ar-EG" sz="4800" b="1" dirty="0" smtClean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أخاف إلا من </a:t>
            </a:r>
            <a:r>
              <a:rPr lang="ar-EG" sz="4800" b="1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الله ..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110" y="2071084"/>
            <a:ext cx="5853448" cy="4390086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482" y="6306420"/>
            <a:ext cx="818239" cy="5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179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524478" y="745521"/>
            <a:ext cx="4386330" cy="1325563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  <a:miter lim="800000"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1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ar-EG" sz="4800" b="1" dirty="0" smtClean="0"/>
              <a:t>ولا أستعين إلا بالله ..</a:t>
            </a:r>
            <a:endParaRPr lang="ar-EG" sz="48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568" y="745521"/>
            <a:ext cx="5106643" cy="476253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9204" y="2554941"/>
            <a:ext cx="5176051" cy="3879756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2091" y="6306420"/>
            <a:ext cx="818239" cy="5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787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471647" y="389965"/>
            <a:ext cx="3084620" cy="941531"/>
          </a:xfrm>
          <a:prstGeom prst="rect">
            <a:avLst/>
          </a:prstGeom>
          <a:solidFill>
            <a:srgbClr val="FF898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1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ar-EG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فإذاً..</a:t>
            </a:r>
            <a:endParaRPr lang="ar-EG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165030" y="1331496"/>
            <a:ext cx="6060902" cy="1325563"/>
          </a:xfrm>
          <a:prstGeom prst="rect">
            <a:avLst/>
          </a:prstGeom>
          <a:solidFill>
            <a:srgbClr val="FF898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1" anchor="ctr">
            <a:normAutofit lnSpcReduction="10000"/>
          </a:bodyPr>
          <a:lstStyle>
            <a:defPPr>
              <a:defRPr lang="ar-EG"/>
            </a:defPPr>
            <a:lvl1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800" b="1"/>
            </a:lvl1pPr>
          </a:lstStyle>
          <a:p>
            <a:r>
              <a:rPr lang="ar-E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من أعظم سوء الأدب مع الله : </a:t>
            </a:r>
            <a:r>
              <a:rPr lang="ar-EG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الشرك بالله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048" y="3327616"/>
            <a:ext cx="4800599" cy="300037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Multiply 6"/>
          <p:cNvSpPr/>
          <p:nvPr/>
        </p:nvSpPr>
        <p:spPr>
          <a:xfrm>
            <a:off x="9079385" y="3879785"/>
            <a:ext cx="2218765" cy="1896035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8" name="Multiply 7"/>
          <p:cNvSpPr/>
          <p:nvPr/>
        </p:nvSpPr>
        <p:spPr>
          <a:xfrm>
            <a:off x="968188" y="3853199"/>
            <a:ext cx="2218765" cy="1896035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9" name="صورة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8150" y="6327990"/>
            <a:ext cx="818239" cy="5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7879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64439" y="1017430"/>
            <a:ext cx="4476482" cy="1893195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endParaRPr lang="ar-EG" sz="1000" b="1" dirty="0"/>
          </a:p>
          <a:p>
            <a:pPr marL="0" indent="0" algn="ctr">
              <a:buNone/>
            </a:pPr>
            <a:endParaRPr lang="ar-EG" sz="2400" b="1" dirty="0"/>
          </a:p>
          <a:p>
            <a:pPr marL="0" indent="0" algn="ctr">
              <a:buNone/>
            </a:pPr>
            <a:r>
              <a:rPr lang="ar-EG" b="1" dirty="0" smtClean="0"/>
              <a:t>الأدب ضروري للمسلم..</a:t>
            </a:r>
            <a:endParaRPr lang="ar-EG" b="1" dirty="0"/>
          </a:p>
        </p:txBody>
      </p:sp>
      <p:pic>
        <p:nvPicPr>
          <p:cNvPr id="8" name="wP3XJkxnoAY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6768921" y="3679736"/>
            <a:ext cx="4572000" cy="2571750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4436" y="6306420"/>
            <a:ext cx="818239" cy="5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704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5602312" y="450761"/>
            <a:ext cx="2356833" cy="69545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1">
            <a:norm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ar-EG" sz="4400" b="1" dirty="0" smtClean="0"/>
              <a:t>ومن أنواع</a:t>
            </a:r>
            <a:endParaRPr lang="ar-EG" sz="44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854" y="824249"/>
            <a:ext cx="4507606" cy="225380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434107" y="2640170"/>
            <a:ext cx="807133" cy="177843"/>
          </a:xfrm>
          <a:prstGeom prst="rect">
            <a:avLst/>
          </a:prstGeom>
          <a:solidFill>
            <a:srgbClr val="8FC16A"/>
          </a:solidFill>
          <a:ln>
            <a:solidFill>
              <a:srgbClr val="8FC1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799269" y="824249"/>
            <a:ext cx="1120461" cy="36060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3200" b="1" dirty="0" smtClean="0">
                <a:solidFill>
                  <a:srgbClr val="458E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الأدب</a:t>
            </a:r>
            <a:endParaRPr lang="ar-EG" sz="3200" b="1" dirty="0">
              <a:solidFill>
                <a:srgbClr val="458E0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4547316" y="2028423"/>
            <a:ext cx="4466823" cy="18545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1">
            <a:norm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ar-EG" sz="1600" b="1" dirty="0" smtClean="0"/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ar-EG" sz="4400" b="1" dirty="0" smtClean="0"/>
              <a:t>2- طاعة الله عز وجل في كل ما أمرني به ..</a:t>
            </a:r>
            <a:endParaRPr lang="ar-EG" sz="4400" b="1" dirty="0"/>
          </a:p>
        </p:txBody>
      </p:sp>
      <p:sp>
        <p:nvSpPr>
          <p:cNvPr id="3" name="Rectangle 2"/>
          <p:cNvSpPr/>
          <p:nvPr/>
        </p:nvSpPr>
        <p:spPr>
          <a:xfrm>
            <a:off x="2240061" y="4509252"/>
            <a:ext cx="908133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4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ditional Arabic" panose="02020603050405020304" pitchFamily="18" charset="-78"/>
                <a:cs typeface="Traditional Arabic" panose="02020603050405020304" pitchFamily="18" charset="-78"/>
              </a:rPr>
              <a:t>قال تعالى : </a:t>
            </a:r>
            <a:r>
              <a:rPr lang="ar-EG" sz="4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ditional Arabic" panose="02020603050405020304" pitchFamily="18" charset="-78"/>
                <a:cs typeface="Traditional Arabic" panose="02020603050405020304" pitchFamily="18" charset="-78"/>
              </a:rPr>
              <a:t>(يَاأَيُّهَا الَّذِينَ آمَنُوا أَطِيعُوا اللَّهَ وَأَطِيعُوا الرَّسُولَ)</a:t>
            </a:r>
          </a:p>
        </p:txBody>
      </p:sp>
      <p:sp>
        <p:nvSpPr>
          <p:cNvPr id="2" name="Rectangle 1"/>
          <p:cNvSpPr/>
          <p:nvPr/>
        </p:nvSpPr>
        <p:spPr>
          <a:xfrm>
            <a:off x="2304982" y="5604772"/>
            <a:ext cx="895148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4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ditional Arabic" panose="02020603050405020304" pitchFamily="18" charset="-78"/>
                <a:cs typeface="Traditional Arabic" panose="02020603050405020304" pitchFamily="18" charset="-78"/>
              </a:rPr>
              <a:t>وقال تعالى </a:t>
            </a:r>
            <a:r>
              <a:rPr lang="ar-EG" sz="4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ditional Arabic" panose="02020603050405020304" pitchFamily="18" charset="-78"/>
                <a:cs typeface="Traditional Arabic" panose="02020603050405020304" pitchFamily="18" charset="-78"/>
              </a:rPr>
              <a:t>:</a:t>
            </a:r>
            <a:r>
              <a:rPr lang="ar-EG" sz="4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ditional Arabic" panose="02020603050405020304" pitchFamily="18" charset="-78"/>
                <a:cs typeface="Traditional Arabic" panose="02020603050405020304" pitchFamily="18" charset="-78"/>
              </a:rPr>
              <a:t> (وَمَن يُطِعِ اللَّهَ وَرَسُولَهُ فَقَدْ فَازَ فَوْزًا عَظِيمًا )</a:t>
            </a:r>
          </a:p>
        </p:txBody>
      </p:sp>
      <p:pic>
        <p:nvPicPr>
          <p:cNvPr id="10" name="صورة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37" y="6306420"/>
            <a:ext cx="818239" cy="5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802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965" y="367553"/>
            <a:ext cx="4800600" cy="4800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4585" y="3215527"/>
            <a:ext cx="6286500" cy="3143250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0011" y="8638"/>
            <a:ext cx="818239" cy="5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5085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106496" y="352606"/>
            <a:ext cx="3888281" cy="1072783"/>
          </a:xfrm>
          <a:solidFill>
            <a:schemeClr val="bg1"/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1">
            <a:normAutofit fontScale="90000"/>
          </a:bodyPr>
          <a:lstStyle/>
          <a:p>
            <a:pPr algn="ctr">
              <a:spcBef>
                <a:spcPts val="1000"/>
              </a:spcBef>
              <a:buFont typeface="Arial" panose="020B0604020202020204" pitchFamily="34" charset="0"/>
            </a:pPr>
            <a:r>
              <a:rPr lang="ar-EG" sz="4800" b="1" dirty="0" smtClean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أمرني الله بالحجاب..</a:t>
            </a:r>
            <a:endParaRPr lang="ar-EG" sz="4800" b="1" dirty="0">
              <a:solidFill>
                <a:schemeClr val="dk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92367" y="5305606"/>
            <a:ext cx="3888281" cy="1072783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  <a:miter lim="800000"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1" anchor="ctr">
            <a:normAutofit fontScale="97500"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ar-EG" sz="4800" b="1" dirty="0" smtClean="0"/>
              <a:t>  فأطيع ربي ..</a:t>
            </a:r>
            <a:endParaRPr lang="ar-EG" sz="4800" b="1" dirty="0"/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78" y="0"/>
            <a:ext cx="818239" cy="5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462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106496" y="352606"/>
            <a:ext cx="3888281" cy="1072783"/>
          </a:xfrm>
          <a:solidFill>
            <a:schemeClr val="bg1"/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1">
            <a:normAutofit fontScale="90000"/>
          </a:bodyPr>
          <a:lstStyle/>
          <a:p>
            <a:pPr algn="ctr">
              <a:spcBef>
                <a:spcPts val="1000"/>
              </a:spcBef>
              <a:buFont typeface="Arial" panose="020B0604020202020204" pitchFamily="34" charset="0"/>
            </a:pPr>
            <a:r>
              <a:rPr lang="ar-EG" sz="4800" b="1" dirty="0" smtClean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أمرني الله بالصلاة..</a:t>
            </a:r>
            <a:endParaRPr lang="ar-EG" sz="4800" b="1" dirty="0">
              <a:solidFill>
                <a:schemeClr val="dk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92367" y="5305606"/>
            <a:ext cx="3888281" cy="1072783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  <a:miter lim="800000"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1" anchor="ctr">
            <a:normAutofit fontScale="97500"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ar-EG" sz="4800" b="1" dirty="0" smtClean="0"/>
              <a:t>  فأطيع ربي ..</a:t>
            </a:r>
            <a:endParaRPr lang="ar-EG" sz="48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2706" y="1559859"/>
            <a:ext cx="5362172" cy="3560482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79" y="0"/>
            <a:ext cx="818239" cy="5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886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705166" y="352606"/>
            <a:ext cx="4289612" cy="1072783"/>
          </a:xfrm>
          <a:solidFill>
            <a:schemeClr val="bg1"/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1">
            <a:normAutofit fontScale="90000"/>
          </a:bodyPr>
          <a:lstStyle/>
          <a:p>
            <a:pPr algn="ctr">
              <a:spcBef>
                <a:spcPts val="1000"/>
              </a:spcBef>
              <a:buFont typeface="Arial" panose="020B0604020202020204" pitchFamily="34" charset="0"/>
            </a:pPr>
            <a:r>
              <a:rPr lang="ar-EG" sz="4800" b="1" dirty="0" smtClean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أمرني الله ببر الوالدين..</a:t>
            </a:r>
            <a:endParaRPr lang="ar-EG" sz="4800" b="1" dirty="0">
              <a:solidFill>
                <a:schemeClr val="dk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92367" y="5305606"/>
            <a:ext cx="3888281" cy="1072783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  <a:miter lim="800000"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1" anchor="ctr">
            <a:normAutofit fontScale="97500"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ar-EG" sz="4800" b="1" dirty="0" smtClean="0"/>
              <a:t>  فأطيع ربي ..</a:t>
            </a:r>
            <a:endParaRPr lang="ar-EG" sz="48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6974" y="2214877"/>
            <a:ext cx="3474720" cy="3627120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79" y="0"/>
            <a:ext cx="818239" cy="5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283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705166" y="352606"/>
            <a:ext cx="4289612" cy="1072783"/>
          </a:xfrm>
          <a:solidFill>
            <a:schemeClr val="bg1"/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1">
            <a:normAutofit/>
          </a:bodyPr>
          <a:lstStyle/>
          <a:p>
            <a:pPr algn="ctr">
              <a:spcBef>
                <a:spcPts val="1000"/>
              </a:spcBef>
              <a:buFont typeface="Arial" panose="020B0604020202020204" pitchFamily="34" charset="0"/>
            </a:pPr>
            <a:r>
              <a:rPr lang="ar-EG" sz="4800" b="1" dirty="0" smtClean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أمرني الله بالصدقة..</a:t>
            </a:r>
            <a:endParaRPr lang="ar-EG" sz="4800" b="1" dirty="0">
              <a:solidFill>
                <a:schemeClr val="dk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92367" y="5305606"/>
            <a:ext cx="3888281" cy="1072783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  <a:miter lim="800000"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1" anchor="ctr">
            <a:normAutofit fontScale="97500"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ar-EG" sz="4800" b="1" dirty="0" smtClean="0"/>
              <a:t>  فأطيع ربي ..</a:t>
            </a:r>
            <a:endParaRPr lang="ar-EG" sz="48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6647" y="1694329"/>
            <a:ext cx="5121089" cy="3414060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79" y="0"/>
            <a:ext cx="818239" cy="5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269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471647" y="389965"/>
            <a:ext cx="3084620" cy="941531"/>
          </a:xfrm>
          <a:prstGeom prst="rect">
            <a:avLst/>
          </a:prstGeom>
          <a:solidFill>
            <a:srgbClr val="FF898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1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ar-EG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فإذاً..</a:t>
            </a:r>
            <a:endParaRPr lang="ar-EG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165030" y="1331496"/>
            <a:ext cx="6060902" cy="1325563"/>
          </a:xfrm>
          <a:prstGeom prst="rect">
            <a:avLst/>
          </a:prstGeom>
          <a:solidFill>
            <a:srgbClr val="FF898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1" anchor="ctr">
            <a:normAutofit fontScale="92500" lnSpcReduction="10000"/>
          </a:bodyPr>
          <a:lstStyle>
            <a:defPPr>
              <a:defRPr lang="ar-EG"/>
            </a:defPPr>
            <a:lvl1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800" b="1"/>
            </a:lvl1pPr>
          </a:lstStyle>
          <a:p>
            <a:r>
              <a:rPr lang="ar-E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من </a:t>
            </a:r>
            <a:r>
              <a:rPr lang="ar-E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سوء </a:t>
            </a:r>
            <a:r>
              <a:rPr lang="ar-E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الأدب مع الله : </a:t>
            </a:r>
            <a:endParaRPr lang="ar-EG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ar-EG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معصية الله</a:t>
            </a:r>
            <a:endParaRPr lang="ar-EG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555"/>
          <a:stretch/>
        </p:blipFill>
        <p:spPr>
          <a:xfrm>
            <a:off x="3992586" y="2979928"/>
            <a:ext cx="4842132" cy="3703260"/>
          </a:xfrm>
          <a:prstGeom prst="rect">
            <a:avLst/>
          </a:prstGeom>
        </p:spPr>
      </p:pic>
      <p:sp>
        <p:nvSpPr>
          <p:cNvPr id="7" name="Multiply 6"/>
          <p:cNvSpPr/>
          <p:nvPr/>
        </p:nvSpPr>
        <p:spPr>
          <a:xfrm>
            <a:off x="9439835" y="3883540"/>
            <a:ext cx="2218765" cy="1896035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8" name="Multiply 7"/>
          <p:cNvSpPr/>
          <p:nvPr/>
        </p:nvSpPr>
        <p:spPr>
          <a:xfrm>
            <a:off x="900952" y="3883540"/>
            <a:ext cx="2218765" cy="1896035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9" name="صورة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79" y="0"/>
            <a:ext cx="818239" cy="5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74385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5602312" y="450761"/>
            <a:ext cx="2356833" cy="69545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1">
            <a:norm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ar-EG" sz="4400" b="1" dirty="0" smtClean="0"/>
              <a:t>ومن أنواع</a:t>
            </a:r>
            <a:endParaRPr lang="ar-EG" sz="44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854" y="824249"/>
            <a:ext cx="4507606" cy="225380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434107" y="2640170"/>
            <a:ext cx="807133" cy="177843"/>
          </a:xfrm>
          <a:prstGeom prst="rect">
            <a:avLst/>
          </a:prstGeom>
          <a:solidFill>
            <a:srgbClr val="8FC16A"/>
          </a:solidFill>
          <a:ln>
            <a:solidFill>
              <a:srgbClr val="8FC1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799269" y="824249"/>
            <a:ext cx="1120461" cy="36060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3200" b="1" dirty="0" smtClean="0">
                <a:solidFill>
                  <a:srgbClr val="458E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الأدب</a:t>
            </a:r>
            <a:endParaRPr lang="ar-EG" sz="3200" b="1" dirty="0">
              <a:solidFill>
                <a:srgbClr val="458E0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4547316" y="2028423"/>
            <a:ext cx="4466823" cy="18545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1">
            <a:norm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ar-EG" sz="1600" b="1" dirty="0" smtClean="0"/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ar-EG" sz="4400" b="1" dirty="0" smtClean="0"/>
              <a:t>3- مراقبة الله عز وجل..</a:t>
            </a:r>
            <a:endParaRPr lang="ar-EG" sz="4400" b="1" dirty="0"/>
          </a:p>
        </p:txBody>
      </p:sp>
      <p:sp>
        <p:nvSpPr>
          <p:cNvPr id="3" name="Rectangle 2"/>
          <p:cNvSpPr/>
          <p:nvPr/>
        </p:nvSpPr>
        <p:spPr>
          <a:xfrm>
            <a:off x="1739611" y="4533156"/>
            <a:ext cx="846738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6600" b="1" i="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ditional Arabic" panose="02020603050405020304" pitchFamily="18" charset="-78"/>
                <a:cs typeface="Traditional Arabic" panose="02020603050405020304" pitchFamily="18" charset="-78"/>
              </a:rPr>
              <a:t>فلا تجعل الله أهون الناظرين إليك ..</a:t>
            </a:r>
            <a:endParaRPr lang="ar-EG" sz="6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صورة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79" y="0"/>
            <a:ext cx="818239" cy="5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995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165" y="421061"/>
            <a:ext cx="5310468" cy="6143042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79" y="0"/>
            <a:ext cx="818239" cy="5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57160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815" y="1882589"/>
            <a:ext cx="8839389" cy="4783837"/>
          </a:xfr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705166" y="352606"/>
            <a:ext cx="4289612" cy="1072783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  <a:miter lim="800000"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1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ar-EG" sz="4800" b="1" dirty="0" smtClean="0"/>
              <a:t>أعبد الله بالإحسان ..</a:t>
            </a:r>
            <a:endParaRPr lang="ar-EG" sz="4800" b="1" dirty="0"/>
          </a:p>
        </p:txBody>
      </p:sp>
      <p:pic>
        <p:nvPicPr>
          <p:cNvPr id="6" name="صورة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79" y="0"/>
            <a:ext cx="818239" cy="5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5657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866" y="494415"/>
            <a:ext cx="7854047" cy="5950036"/>
          </a:xfr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4890" y="6306420"/>
            <a:ext cx="818239" cy="5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283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7012" y="2414234"/>
            <a:ext cx="5517215" cy="411426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210" y="315915"/>
            <a:ext cx="5551751" cy="3960249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6885" y="0"/>
            <a:ext cx="818239" cy="5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12479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471647" y="389965"/>
            <a:ext cx="3084620" cy="941531"/>
          </a:xfrm>
          <a:prstGeom prst="rect">
            <a:avLst/>
          </a:prstGeom>
          <a:solidFill>
            <a:srgbClr val="FF898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1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ar-EG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فإذاً..</a:t>
            </a:r>
            <a:endParaRPr lang="ar-EG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165030" y="1331496"/>
            <a:ext cx="6060902" cy="1325563"/>
          </a:xfrm>
          <a:prstGeom prst="rect">
            <a:avLst/>
          </a:prstGeom>
          <a:solidFill>
            <a:srgbClr val="FF898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1" anchor="ctr">
            <a:normAutofit fontScale="92500" lnSpcReduction="10000"/>
          </a:bodyPr>
          <a:lstStyle>
            <a:defPPr>
              <a:defRPr lang="ar-EG"/>
            </a:defPPr>
            <a:lvl1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800" b="1"/>
            </a:lvl1pPr>
          </a:lstStyle>
          <a:p>
            <a:r>
              <a:rPr lang="ar-E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من </a:t>
            </a:r>
            <a:r>
              <a:rPr lang="ar-E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سوء </a:t>
            </a:r>
            <a:r>
              <a:rPr lang="ar-E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الأدب مع الله : </a:t>
            </a:r>
            <a:endParaRPr lang="ar-EG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ar-EG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الإستهانة بنظر الله </a:t>
            </a:r>
            <a:endParaRPr lang="ar-EG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748" y="2807074"/>
            <a:ext cx="6076389" cy="4050926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79" y="0"/>
            <a:ext cx="818239" cy="5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84002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9434" y="302560"/>
            <a:ext cx="5600541" cy="420040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64" y="1592916"/>
            <a:ext cx="5096436" cy="5019990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79" y="0"/>
            <a:ext cx="818239" cy="5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524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5602312" y="450761"/>
            <a:ext cx="2356833" cy="69545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1">
            <a:norm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ar-EG" sz="4400" b="1" dirty="0" smtClean="0"/>
              <a:t>ومن أنواع</a:t>
            </a:r>
            <a:endParaRPr lang="ar-EG" sz="44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854" y="824249"/>
            <a:ext cx="4507606" cy="225380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434107" y="2640170"/>
            <a:ext cx="807133" cy="177843"/>
          </a:xfrm>
          <a:prstGeom prst="rect">
            <a:avLst/>
          </a:prstGeom>
          <a:solidFill>
            <a:srgbClr val="8FC16A"/>
          </a:solidFill>
          <a:ln>
            <a:solidFill>
              <a:srgbClr val="8FC1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799269" y="824249"/>
            <a:ext cx="1120461" cy="36060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3200" b="1" dirty="0" smtClean="0">
                <a:solidFill>
                  <a:srgbClr val="458E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الأدب</a:t>
            </a:r>
            <a:endParaRPr lang="ar-EG" sz="3200" b="1" dirty="0">
              <a:solidFill>
                <a:srgbClr val="458E0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4547316" y="2028423"/>
            <a:ext cx="4466823" cy="18545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1">
            <a:norm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ar-EG" sz="1600" b="1" dirty="0" smtClean="0"/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ar-EG" sz="4400" b="1" dirty="0" smtClean="0"/>
              <a:t>4- حسن الظن بالله ..</a:t>
            </a:r>
            <a:endParaRPr lang="ar-EG" sz="4400" b="1" dirty="0"/>
          </a:p>
        </p:txBody>
      </p:sp>
      <p:sp>
        <p:nvSpPr>
          <p:cNvPr id="3" name="Rectangle 2"/>
          <p:cNvSpPr/>
          <p:nvPr/>
        </p:nvSpPr>
        <p:spPr>
          <a:xfrm>
            <a:off x="2739885" y="4533156"/>
            <a:ext cx="746710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6600" b="1" i="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ditional Arabic" panose="02020603050405020304" pitchFamily="18" charset="-78"/>
                <a:cs typeface="Traditional Arabic" panose="02020603050405020304" pitchFamily="18" charset="-78"/>
              </a:rPr>
              <a:t>فرب الخير لا يأتي إلا بالخير ..</a:t>
            </a:r>
            <a:endParaRPr lang="ar-EG" sz="6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صورة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79" y="0"/>
            <a:ext cx="818239" cy="5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840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869689" y="304022"/>
            <a:ext cx="4958523" cy="1401549"/>
          </a:xfr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1">
            <a:normAutofit/>
          </a:bodyPr>
          <a:lstStyle/>
          <a:p>
            <a:pPr algn="ctr">
              <a:spcBef>
                <a:spcPts val="1000"/>
              </a:spcBef>
              <a:buFont typeface="Arial" panose="020B0604020202020204" pitchFamily="34" charset="0"/>
            </a:pPr>
            <a:r>
              <a:rPr lang="ar-EG" sz="4800" b="1" dirty="0" smtClean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فهو سبحانه..</a:t>
            </a:r>
            <a:endParaRPr lang="ar-EG" sz="4800" b="1" dirty="0">
              <a:solidFill>
                <a:schemeClr val="dk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669838" y="445975"/>
            <a:ext cx="3888281" cy="1072783"/>
          </a:xfrm>
          <a:prstGeom prst="rect">
            <a:avLst/>
          </a:prstGeom>
          <a:ln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1" anchor="ctr">
            <a:normAutofit fontScale="97500"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ar-EG" sz="4800" b="1" dirty="0" smtClean="0"/>
              <a:t>الكريم..</a:t>
            </a:r>
            <a:endParaRPr lang="ar-EG" sz="4800" b="1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92685" y="2002111"/>
            <a:ext cx="3888281" cy="1072783"/>
          </a:xfrm>
          <a:prstGeom prst="rect">
            <a:avLst/>
          </a:prstGeom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1" anchor="ctr">
            <a:normAutofit fontScale="97500"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ar-EG" sz="4800" b="1" dirty="0" smtClean="0"/>
              <a:t>الرحمن..</a:t>
            </a:r>
            <a:endParaRPr lang="ar-EG" sz="4800" b="1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934298" y="3558247"/>
            <a:ext cx="3888281" cy="1072783"/>
          </a:xfrm>
          <a:prstGeom prst="rect">
            <a:avLst/>
          </a:prstGeom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1" anchor="ctr">
            <a:normAutofit fontScale="97500"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ar-EG" sz="4800" b="1" dirty="0" smtClean="0"/>
              <a:t>الرحيم..</a:t>
            </a:r>
            <a:endParaRPr lang="ar-EG" sz="4800" b="1" dirty="0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4271684" y="5185359"/>
            <a:ext cx="3888281" cy="1072783"/>
          </a:xfrm>
          <a:prstGeom prst="rect">
            <a:avLst/>
          </a:prstGeom>
          <a:ln>
            <a:noFill/>
          </a:ln>
          <a:effectLst>
            <a:glow rad="101600">
              <a:srgbClr val="FF0000">
                <a:alpha val="40000"/>
              </a:srgb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1" anchor="ctr">
            <a:normAutofit fontScale="97500"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ar-EG" sz="4800" b="1" dirty="0" smtClean="0"/>
              <a:t>البر..</a:t>
            </a:r>
            <a:endParaRPr lang="ar-EG" sz="4800" b="1" dirty="0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7650337" y="3785427"/>
            <a:ext cx="3888281" cy="1072783"/>
          </a:xfrm>
          <a:prstGeom prst="rect">
            <a:avLst/>
          </a:prstGeom>
          <a:ln>
            <a:noFill/>
          </a:ln>
          <a:effectLst>
            <a:glow rad="152400">
              <a:srgbClr val="FF8989">
                <a:alpha val="40000"/>
              </a:srgb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1" anchor="ctr">
            <a:normAutofit fontScale="97500"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ar-EG" sz="4800" b="1" dirty="0" smtClean="0"/>
              <a:t>الشكور..</a:t>
            </a:r>
            <a:endParaRPr lang="ar-EG" sz="4800" b="1" dirty="0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6363902" y="2208299"/>
            <a:ext cx="3888281" cy="1072783"/>
          </a:xfrm>
          <a:prstGeom prst="rect">
            <a:avLst/>
          </a:prstGeom>
          <a:ln>
            <a:noFill/>
          </a:ln>
          <a:effectLst>
            <a:glow rad="101600">
              <a:schemeClr val="tx1">
                <a:lumMod val="75000"/>
                <a:lumOff val="2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1" anchor="ctr">
            <a:normAutofit fontScale="97500"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ar-EG" sz="4800" b="1" dirty="0" smtClean="0"/>
              <a:t>الغفور..</a:t>
            </a:r>
            <a:endParaRPr lang="ar-EG" sz="4800" b="1" dirty="0"/>
          </a:p>
        </p:txBody>
      </p:sp>
      <p:pic>
        <p:nvPicPr>
          <p:cNvPr id="12" name="صورة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79" y="0"/>
            <a:ext cx="818239" cy="5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226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3259" y="1941925"/>
            <a:ext cx="6155911" cy="4732579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624" y="496800"/>
            <a:ext cx="5553635" cy="3084175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0931" y="0"/>
            <a:ext cx="818239" cy="5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64056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555" y="365127"/>
            <a:ext cx="8554889" cy="4491317"/>
          </a:xfr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4278374" y="5175060"/>
            <a:ext cx="4466823" cy="109129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1">
            <a:norm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ar-EG" sz="1000" b="1" dirty="0" smtClean="0"/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ar-EG" sz="4800" b="1" dirty="0" smtClean="0"/>
              <a:t> إنه الله</a:t>
            </a:r>
            <a:endParaRPr lang="ar-EG" sz="4800" b="1" dirty="0"/>
          </a:p>
        </p:txBody>
      </p:sp>
      <p:pic>
        <p:nvPicPr>
          <p:cNvPr id="6" name="صورة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79" y="0"/>
            <a:ext cx="818239" cy="5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77536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3565" y="365127"/>
            <a:ext cx="5146302" cy="5146302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217" y="2487707"/>
            <a:ext cx="5142348" cy="4117976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79" y="0"/>
            <a:ext cx="818239" cy="5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93684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383" y="365126"/>
            <a:ext cx="5019203" cy="4946461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4050" y="2965077"/>
            <a:ext cx="6210300" cy="3429000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3133" y="0"/>
            <a:ext cx="818239" cy="5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42252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471647" y="389965"/>
            <a:ext cx="3084620" cy="941531"/>
          </a:xfrm>
          <a:prstGeom prst="rect">
            <a:avLst/>
          </a:prstGeom>
          <a:solidFill>
            <a:srgbClr val="FF898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1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ar-EG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فإذاً..</a:t>
            </a:r>
            <a:endParaRPr lang="ar-EG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165030" y="1331496"/>
            <a:ext cx="6060902" cy="1325563"/>
          </a:xfrm>
          <a:prstGeom prst="rect">
            <a:avLst/>
          </a:prstGeom>
          <a:solidFill>
            <a:srgbClr val="FF898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1" anchor="ctr">
            <a:normAutofit fontScale="92500" lnSpcReduction="10000"/>
          </a:bodyPr>
          <a:lstStyle>
            <a:defPPr>
              <a:defRPr lang="ar-EG"/>
            </a:defPPr>
            <a:lvl1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800" b="1"/>
            </a:lvl1pPr>
          </a:lstStyle>
          <a:p>
            <a:r>
              <a:rPr lang="ar-E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من </a:t>
            </a:r>
            <a:r>
              <a:rPr lang="ar-E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سوء </a:t>
            </a:r>
            <a:r>
              <a:rPr lang="ar-E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الأدب مع الله : </a:t>
            </a:r>
            <a:endParaRPr lang="ar-EG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ar-EG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سوء الظن بالله</a:t>
            </a:r>
            <a:endParaRPr lang="ar-EG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675793" y="4172181"/>
            <a:ext cx="45223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فإياك وسوء الظن بالله..</a:t>
            </a:r>
            <a:endParaRPr lang="ar-EG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Multiply 5"/>
          <p:cNvSpPr/>
          <p:nvPr/>
        </p:nvSpPr>
        <p:spPr>
          <a:xfrm>
            <a:off x="8713694" y="3608883"/>
            <a:ext cx="2218765" cy="1896035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7" name="Multiply 6"/>
          <p:cNvSpPr/>
          <p:nvPr/>
        </p:nvSpPr>
        <p:spPr>
          <a:xfrm>
            <a:off x="1457028" y="3608882"/>
            <a:ext cx="2218765" cy="1896035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8" name="صورة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79" y="0"/>
            <a:ext cx="818239" cy="5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6477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5007" y="643945"/>
            <a:ext cx="9834091" cy="5463384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4436" y="6306420"/>
            <a:ext cx="818239" cy="5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076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5602312" y="450761"/>
            <a:ext cx="2356833" cy="69545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1">
            <a:norm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ar-EG" sz="4400" b="1" dirty="0" smtClean="0"/>
              <a:t>ومن أنواع</a:t>
            </a:r>
            <a:endParaRPr lang="ar-EG" sz="44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854" y="824249"/>
            <a:ext cx="4507606" cy="225380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434107" y="2640170"/>
            <a:ext cx="807133" cy="177843"/>
          </a:xfrm>
          <a:prstGeom prst="rect">
            <a:avLst/>
          </a:prstGeom>
          <a:solidFill>
            <a:srgbClr val="8FC16A"/>
          </a:solidFill>
          <a:ln>
            <a:solidFill>
              <a:srgbClr val="8FC1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799269" y="824249"/>
            <a:ext cx="1120461" cy="36060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3200" b="1" dirty="0" smtClean="0">
                <a:solidFill>
                  <a:srgbClr val="458E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الأدب</a:t>
            </a:r>
            <a:endParaRPr lang="ar-EG" sz="3200" b="1" dirty="0">
              <a:solidFill>
                <a:srgbClr val="458E0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4547316" y="2028423"/>
            <a:ext cx="4466823" cy="18545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1">
            <a:norm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ar-EG" sz="1600" b="1" dirty="0" smtClean="0"/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ar-EG" sz="4400" b="1" dirty="0" smtClean="0"/>
              <a:t>4- تعظيم كل ما عظم الله ..</a:t>
            </a:r>
            <a:endParaRPr lang="ar-EG" sz="4400" b="1" dirty="0"/>
          </a:p>
        </p:txBody>
      </p:sp>
      <p:sp>
        <p:nvSpPr>
          <p:cNvPr id="3" name="Rectangle 2"/>
          <p:cNvSpPr/>
          <p:nvPr/>
        </p:nvSpPr>
        <p:spPr>
          <a:xfrm>
            <a:off x="10022263" y="4533156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ar-EG" sz="6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404739" y="4533156"/>
            <a:ext cx="963597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66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ditional Arabic" panose="02020603050405020304" pitchFamily="18" charset="-78"/>
                <a:cs typeface="Traditional Arabic" panose="02020603050405020304" pitchFamily="18" charset="-78"/>
              </a:rPr>
              <a:t>تعظيم الله وتعظيم دين الإسلام وشعائره ..</a:t>
            </a:r>
            <a:endParaRPr lang="ar-EG" sz="6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صورة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79" y="0"/>
            <a:ext cx="818239" cy="5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3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8964" y="257551"/>
            <a:ext cx="8848630" cy="6255589"/>
          </a:xfr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79" y="0"/>
            <a:ext cx="818239" cy="5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36930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801256" y="352606"/>
            <a:ext cx="4193521" cy="1247594"/>
          </a:xfrm>
          <a:solidFill>
            <a:schemeClr val="bg1"/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1">
            <a:normAutofit fontScale="90000"/>
          </a:bodyPr>
          <a:lstStyle/>
          <a:p>
            <a:pPr algn="ctr">
              <a:spcBef>
                <a:spcPts val="1000"/>
              </a:spcBef>
              <a:buFont typeface="Arial" panose="020B0604020202020204" pitchFamily="34" charset="0"/>
            </a:pPr>
            <a:r>
              <a:rPr lang="ar-EG" sz="4800" b="1" dirty="0" smtClean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فالقرآن من شعائر الإسلام ..</a:t>
            </a:r>
            <a:endParaRPr lang="ar-EG" sz="4800" b="1" dirty="0">
              <a:solidFill>
                <a:schemeClr val="dk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92367" y="5305606"/>
            <a:ext cx="4408233" cy="1072783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  <a:miter lim="800000"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1" anchor="ctr">
            <a:normAutofit fontScale="97500"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ar-EG" sz="4800" b="1" dirty="0" smtClean="0"/>
              <a:t>فأعظم ما عظم ربي..</a:t>
            </a:r>
            <a:endParaRPr lang="ar-EG" sz="48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6272" y="352606"/>
            <a:ext cx="4264678" cy="4628597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79" y="0"/>
            <a:ext cx="818239" cy="5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733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790766" y="352606"/>
            <a:ext cx="5204012" cy="1474973"/>
          </a:xfrm>
          <a:solidFill>
            <a:schemeClr val="bg1"/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1">
            <a:normAutofit fontScale="90000"/>
          </a:bodyPr>
          <a:lstStyle/>
          <a:p>
            <a:pPr algn="ctr">
              <a:spcBef>
                <a:spcPts val="1000"/>
              </a:spcBef>
              <a:buFont typeface="Arial" panose="020B0604020202020204" pitchFamily="34" charset="0"/>
            </a:pPr>
            <a:r>
              <a:rPr lang="ar-EG" sz="4800" b="1" dirty="0" smtClean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الأشهر الحرم و شهر رمضان من شعائر الإسلام ..</a:t>
            </a:r>
            <a:endParaRPr lang="ar-EG" sz="4800" b="1" dirty="0">
              <a:solidFill>
                <a:schemeClr val="dk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92367" y="5305606"/>
            <a:ext cx="4408233" cy="1072783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  <a:miter lim="800000"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1" anchor="ctr">
            <a:normAutofit fontScale="97500"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ar-EG" sz="4800" b="1" dirty="0" smtClean="0"/>
              <a:t>فأعظم ما عظم ربي..</a:t>
            </a:r>
            <a:endParaRPr lang="ar-EG" sz="48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167" b="5062"/>
          <a:stretch/>
        </p:blipFill>
        <p:spPr>
          <a:xfrm>
            <a:off x="228600" y="1900596"/>
            <a:ext cx="6239436" cy="270988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9365" y="3182523"/>
            <a:ext cx="4039317" cy="2855923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79" y="0"/>
            <a:ext cx="818239" cy="5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06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422776" y="352606"/>
            <a:ext cx="4572001" cy="1032441"/>
          </a:xfrm>
          <a:solidFill>
            <a:schemeClr val="bg1"/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1">
            <a:normAutofit/>
          </a:bodyPr>
          <a:lstStyle/>
          <a:p>
            <a:pPr algn="ctr">
              <a:spcBef>
                <a:spcPts val="1000"/>
              </a:spcBef>
              <a:buFont typeface="Arial" panose="020B0604020202020204" pitchFamily="34" charset="0"/>
            </a:pPr>
            <a:r>
              <a:rPr lang="ar-EG" sz="4800" b="1" dirty="0" smtClean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المساجد بيوت الله ..</a:t>
            </a:r>
            <a:endParaRPr lang="ar-EG" sz="4800" b="1" dirty="0">
              <a:solidFill>
                <a:schemeClr val="dk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92367" y="5305606"/>
            <a:ext cx="4408233" cy="1072783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  <a:miter lim="800000"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1" anchor="ctr">
            <a:normAutofit fontScale="97500"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ar-EG" sz="4800" b="1" dirty="0" smtClean="0"/>
              <a:t>فأعظم ما عظم ربي..</a:t>
            </a:r>
            <a:endParaRPr lang="ar-EG" sz="48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9388" y="2796988"/>
            <a:ext cx="4495800" cy="33718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108" y="581146"/>
            <a:ext cx="4559139" cy="3419354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79" y="0"/>
            <a:ext cx="818239" cy="5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993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801256" y="352606"/>
            <a:ext cx="4193521" cy="1247594"/>
          </a:xfrm>
          <a:solidFill>
            <a:schemeClr val="bg1"/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1">
            <a:normAutofit fontScale="90000"/>
          </a:bodyPr>
          <a:lstStyle/>
          <a:p>
            <a:pPr algn="ctr">
              <a:spcBef>
                <a:spcPts val="1000"/>
              </a:spcBef>
              <a:buFont typeface="Arial" panose="020B0604020202020204" pitchFamily="34" charset="0"/>
            </a:pPr>
            <a:r>
              <a:rPr lang="ar-EG" sz="4800" b="1" dirty="0" smtClean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الحج من شعائر الإسلام ..</a:t>
            </a:r>
            <a:endParaRPr lang="ar-EG" sz="4800" b="1" dirty="0">
              <a:solidFill>
                <a:schemeClr val="dk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92367" y="5305606"/>
            <a:ext cx="4408233" cy="1072783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  <a:miter lim="800000"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1" anchor="ctr">
            <a:normAutofit fontScale="97500"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ar-EG" sz="4800" b="1" dirty="0" smtClean="0"/>
              <a:t>فأعظم ما عظم ربي..</a:t>
            </a:r>
            <a:endParaRPr lang="ar-EG" sz="4800" b="1" dirty="0"/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79" y="0"/>
            <a:ext cx="818239" cy="5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633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801256" y="352606"/>
            <a:ext cx="4193521" cy="1247594"/>
          </a:xfrm>
          <a:solidFill>
            <a:schemeClr val="bg1"/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1">
            <a:normAutofit fontScale="90000"/>
          </a:bodyPr>
          <a:lstStyle/>
          <a:p>
            <a:pPr algn="ctr">
              <a:spcBef>
                <a:spcPts val="1000"/>
              </a:spcBef>
              <a:buFont typeface="Arial" panose="020B0604020202020204" pitchFamily="34" charset="0"/>
            </a:pPr>
            <a:r>
              <a:rPr lang="ar-EG" sz="4800" b="1" dirty="0" smtClean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الأضحية من شعائر الإسلام ..</a:t>
            </a:r>
            <a:endParaRPr lang="ar-EG" sz="4800" b="1" dirty="0">
              <a:solidFill>
                <a:schemeClr val="dk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92367" y="5305606"/>
            <a:ext cx="4408233" cy="1072783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  <a:miter lim="800000"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1" anchor="ctr">
            <a:normAutofit fontScale="97500"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ar-EG" sz="4800" b="1" dirty="0" smtClean="0"/>
              <a:t>فأعظم ما عظم ربي..</a:t>
            </a:r>
            <a:endParaRPr lang="ar-EG" sz="48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6483" y="1761565"/>
            <a:ext cx="4963139" cy="3302743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79" y="0"/>
            <a:ext cx="818239" cy="5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571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801256" y="352606"/>
            <a:ext cx="4193521" cy="1247594"/>
          </a:xfrm>
          <a:solidFill>
            <a:schemeClr val="bg1"/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1">
            <a:normAutofit fontScale="90000"/>
          </a:bodyPr>
          <a:lstStyle/>
          <a:p>
            <a:pPr algn="ctr">
              <a:spcBef>
                <a:spcPts val="1000"/>
              </a:spcBef>
              <a:buFont typeface="Arial" panose="020B0604020202020204" pitchFamily="34" charset="0"/>
            </a:pPr>
            <a:r>
              <a:rPr lang="ar-EG" sz="4800" b="1" dirty="0" smtClean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اللحية والحجاب من شعائر الإسلام ..</a:t>
            </a:r>
            <a:endParaRPr lang="ar-EG" sz="4800" b="1" dirty="0">
              <a:solidFill>
                <a:schemeClr val="dk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92367" y="5305606"/>
            <a:ext cx="4408233" cy="1072783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  <a:miter lim="800000"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1" anchor="ctr">
            <a:normAutofit fontScale="97500"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ar-EG" sz="4800" b="1" dirty="0" smtClean="0"/>
              <a:t>فأعظم ما عظم ربي..</a:t>
            </a:r>
            <a:endParaRPr lang="ar-EG" sz="48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70" b="5316"/>
          <a:stretch/>
        </p:blipFill>
        <p:spPr>
          <a:xfrm>
            <a:off x="1902480" y="1600200"/>
            <a:ext cx="5796240" cy="3477744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79" y="0"/>
            <a:ext cx="818239" cy="5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451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289442" y="352606"/>
            <a:ext cx="4705335" cy="1032441"/>
          </a:xfrm>
          <a:solidFill>
            <a:schemeClr val="bg1"/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1">
            <a:normAutofit fontScale="90000"/>
          </a:bodyPr>
          <a:lstStyle/>
          <a:p>
            <a:pPr algn="ctr">
              <a:spcBef>
                <a:spcPts val="1000"/>
              </a:spcBef>
              <a:buFont typeface="Arial" panose="020B0604020202020204" pitchFamily="34" charset="0"/>
            </a:pPr>
            <a:r>
              <a:rPr lang="ar-EG" sz="4800" b="1" dirty="0" smtClean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الأذان من شعائر الإسلام..</a:t>
            </a:r>
            <a:endParaRPr lang="ar-EG" sz="4800" b="1" dirty="0">
              <a:solidFill>
                <a:schemeClr val="dk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92367" y="5305606"/>
            <a:ext cx="4408233" cy="1072783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  <a:miter lim="800000"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1" anchor="ctr">
            <a:normAutofit fontScale="97500"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ar-EG" sz="4800" b="1" dirty="0" smtClean="0"/>
              <a:t>فأعظم ما عظم ربي..</a:t>
            </a:r>
            <a:endParaRPr lang="ar-EG" sz="48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5317" y="1385047"/>
            <a:ext cx="5541026" cy="4220415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79" y="0"/>
            <a:ext cx="818239" cy="5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438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471647" y="389965"/>
            <a:ext cx="3084620" cy="941531"/>
          </a:xfrm>
          <a:prstGeom prst="rect">
            <a:avLst/>
          </a:prstGeom>
          <a:solidFill>
            <a:srgbClr val="FF898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1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ar-EG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فإذاً..</a:t>
            </a:r>
            <a:endParaRPr lang="ar-EG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165030" y="1331496"/>
            <a:ext cx="6060902" cy="1325563"/>
          </a:xfrm>
          <a:prstGeom prst="rect">
            <a:avLst/>
          </a:prstGeom>
          <a:solidFill>
            <a:srgbClr val="FF898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1" anchor="ctr">
            <a:normAutofit fontScale="92500" lnSpcReduction="10000"/>
          </a:bodyPr>
          <a:lstStyle>
            <a:defPPr>
              <a:defRPr lang="ar-EG"/>
            </a:defPPr>
            <a:lvl1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800" b="1"/>
            </a:lvl1pPr>
          </a:lstStyle>
          <a:p>
            <a:r>
              <a:rPr lang="ar-E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من </a:t>
            </a:r>
            <a:r>
              <a:rPr lang="ar-E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سوء </a:t>
            </a:r>
            <a:r>
              <a:rPr lang="ar-E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الأدب مع الله : </a:t>
            </a:r>
            <a:endParaRPr lang="ar-EG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ar-EG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عدم تعظيم شعائر الدين..</a:t>
            </a:r>
            <a:endParaRPr lang="ar-EG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789277" y="4172178"/>
            <a:ext cx="481093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فإياك والتقليل من شأنها..</a:t>
            </a:r>
            <a:endParaRPr lang="ar-EG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Multiply 5"/>
          <p:cNvSpPr/>
          <p:nvPr/>
        </p:nvSpPr>
        <p:spPr>
          <a:xfrm>
            <a:off x="8713694" y="3608883"/>
            <a:ext cx="2218765" cy="1896035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7" name="Multiply 6"/>
          <p:cNvSpPr/>
          <p:nvPr/>
        </p:nvSpPr>
        <p:spPr>
          <a:xfrm>
            <a:off x="1457028" y="3608882"/>
            <a:ext cx="2218765" cy="1896035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8" name="صورة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79" y="0"/>
            <a:ext cx="818239" cy="5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166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036" y="785611"/>
            <a:ext cx="9597335" cy="5331853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4436" y="6306420"/>
            <a:ext cx="818239" cy="5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409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975" y="721216"/>
            <a:ext cx="9574156" cy="5318975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4436" y="6306420"/>
            <a:ext cx="818239" cy="5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09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3393" y="460393"/>
            <a:ext cx="6550330" cy="5731539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4436" y="6306420"/>
            <a:ext cx="818239" cy="5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442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8403" y="3328648"/>
            <a:ext cx="4181475" cy="33623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261" y="861539"/>
            <a:ext cx="6582827" cy="4934218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4436" y="6306420"/>
            <a:ext cx="818239" cy="5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176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652" y="627531"/>
            <a:ext cx="9987278" cy="5193385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4436" y="6306420"/>
            <a:ext cx="818239" cy="5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837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317</TotalTime>
  <Words>402</Words>
  <Application>Microsoft Office PowerPoint</Application>
  <PresentationFormat>ملء الشاشة</PresentationFormat>
  <Paragraphs>101</Paragraphs>
  <Slides>49</Slides>
  <Notes>0</Notes>
  <HiddenSlides>0</HiddenSlides>
  <MMClips>1</MMClips>
  <ScaleCrop>false</ScaleCrop>
  <HeadingPairs>
    <vt:vector size="6" baseType="variant">
      <vt:variant>
        <vt:lpstr>الخطوط المستخدمة</vt:lpstr>
      </vt:variant>
      <vt:variant>
        <vt:i4>6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49</vt:i4>
      </vt:variant>
    </vt:vector>
  </HeadingPairs>
  <TitlesOfParts>
    <vt:vector size="56" baseType="lpstr">
      <vt:lpstr>Arial</vt:lpstr>
      <vt:lpstr>Calibri</vt:lpstr>
      <vt:lpstr>Calibri Light</vt:lpstr>
      <vt:lpstr>Droid Arabic Naskh</vt:lpstr>
      <vt:lpstr>Times New Roman</vt:lpstr>
      <vt:lpstr>Traditional Arabic</vt:lpstr>
      <vt:lpstr>Office Theme</vt:lpstr>
      <vt:lpstr>سلسلة :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ولا أدعو إلا الله ..</vt:lpstr>
      <vt:lpstr>عرض تقديمي في PowerPoint</vt:lpstr>
      <vt:lpstr>ولا أخاف إلا من الله ..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أمرني الله بالحجاب..</vt:lpstr>
      <vt:lpstr>أمرني الله بالصلاة..</vt:lpstr>
      <vt:lpstr>أمرني الله ببر الوالدين..</vt:lpstr>
      <vt:lpstr>أمرني الله بالصدقة..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فهو سبحانه..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فالقرآن من شعائر الإسلام ..</vt:lpstr>
      <vt:lpstr>الأشهر الحرم و شهر رمضان من شعائر الإسلام ..</vt:lpstr>
      <vt:lpstr>المساجد بيوت الله ..</vt:lpstr>
      <vt:lpstr>الحج من شعائر الإسلام ..</vt:lpstr>
      <vt:lpstr>الأضحية من شعائر الإسلام ..</vt:lpstr>
      <vt:lpstr>اللحية والحجاب من شعائر الإسلام ..</vt:lpstr>
      <vt:lpstr>الأذان من شعائر الإسلام..</vt:lpstr>
      <vt:lpstr>عرض تقديمي في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Arhc.Mona</dc:creator>
  <cp:lastModifiedBy>ABO HABYBA</cp:lastModifiedBy>
  <cp:revision>30</cp:revision>
  <dcterms:created xsi:type="dcterms:W3CDTF">2015-06-09T20:26:40Z</dcterms:created>
  <dcterms:modified xsi:type="dcterms:W3CDTF">2015-06-16T08:09:39Z</dcterms:modified>
</cp:coreProperties>
</file>